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743200" y="914400"/>
            <a:ext cx="35266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SAINIK SCHOOL AMARAVATHINAGAR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1" descr="new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447800"/>
            <a:ext cx="1458913" cy="1471613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295400" y="762000"/>
            <a:ext cx="7170296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ACADEMIC YEAR: 2019-20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PROJECT REPORT ON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CREATIING MEDICAL INVENTORY SYSTEM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ROLL NO		:	6466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NAME		:	S.SATHISH MADHAVAN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CLASS		: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XII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SUBJECT		:	COMPUTER SCIENCE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SUB CODE	:	083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PROJECT GUIDE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	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Mr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PM JIGAJINNI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PGT (CS)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SAINIK SCHOOL AMARAVATHINAGAR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TIRUPPUR DIST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TAMILNADU	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685800"/>
            <a:ext cx="9144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u="sng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PROJECT ON CREATING MEDICAL INVENTORY SYSTEM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INTRODUCTION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This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programme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helps the users to generate a bill for his\her medical account,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After adding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informations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this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programme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automatically generates a account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Number   and displays it. The user can use the account number to view their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Registered details. This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programme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can be used only if the Login ID and the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Password is correct.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u="sng" dirty="0" smtClean="0"/>
              <a:t>SOURCE CODE(SAMPLE)</a:t>
            </a:r>
            <a:endParaRPr lang="en-US" u="sng" dirty="0"/>
          </a:p>
        </p:txBody>
      </p:sp>
      <p:sp>
        <p:nvSpPr>
          <p:cNvPr id="3" name="Rectangle 2"/>
          <p:cNvSpPr/>
          <p:nvPr/>
        </p:nvSpPr>
        <p:spPr>
          <a:xfrm>
            <a:off x="152400" y="1752600"/>
            <a:ext cx="8839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import sys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import 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mysql.connector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as 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sql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conn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=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sql.connect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(host='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localhost',user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='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root',password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='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manager',database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='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medical_store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')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c1=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conn.cursor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()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from time import 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gmtime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strftime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a=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strftime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("%a ,%d %b %y %H:%M:%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S",gmtime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())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if </a:t>
            </a:r>
            <a:r>
              <a:rPr lang="en-US" b="1" dirty="0" err="1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conn.is_connected</a:t>
            </a: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   print("                                                       WELCOME TO SS MEDICAL STORE             ")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   print(a)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   print("1. Login")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   print("2. Exit")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latin typeface="Courier New" pitchFamily="49" charset="0"/>
                <a:ea typeface="Calibri" pitchFamily="34" charset="0"/>
                <a:cs typeface="Courier New" pitchFamily="49" charset="0"/>
              </a:rPr>
              <a:t>    print()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u="sng" dirty="0" smtClean="0"/>
              <a:t>OUTPUT</a:t>
            </a:r>
            <a:endParaRPr lang="en-US" u="sng" dirty="0"/>
          </a:p>
        </p:txBody>
      </p:sp>
      <p:pic>
        <p:nvPicPr>
          <p:cNvPr id="3" name="Picture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10691"/>
            <a:ext cx="8458200" cy="443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1"/>
            <a:ext cx="8763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164</Words>
  <Application>Microsoft Office PowerPoint</Application>
  <PresentationFormat>On-screen Show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SOURCE CODE(SAMPLE)</vt:lpstr>
      <vt:lpstr>OUTPUT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AdmOfficer</cp:lastModifiedBy>
  <cp:revision>4</cp:revision>
  <dcterms:created xsi:type="dcterms:W3CDTF">2006-08-16T00:00:00Z</dcterms:created>
  <dcterms:modified xsi:type="dcterms:W3CDTF">2020-04-24T01:30:40Z</dcterms:modified>
</cp:coreProperties>
</file>